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7" r:id="rId4"/>
  </p:sldMasterIdLst>
  <p:notesMasterIdLst>
    <p:notesMasterId r:id="rId18"/>
  </p:notesMasterIdLst>
  <p:handoutMasterIdLst>
    <p:handoutMasterId r:id="rId19"/>
  </p:handoutMasterIdLst>
  <p:sldIdLst>
    <p:sldId id="268" r:id="rId5"/>
    <p:sldId id="261" r:id="rId6"/>
    <p:sldId id="259" r:id="rId7"/>
    <p:sldId id="271" r:id="rId8"/>
    <p:sldId id="273" r:id="rId9"/>
    <p:sldId id="275" r:id="rId10"/>
    <p:sldId id="276" r:id="rId11"/>
    <p:sldId id="278" r:id="rId12"/>
    <p:sldId id="277" r:id="rId13"/>
    <p:sldId id="274" r:id="rId14"/>
    <p:sldId id="270" r:id="rId15"/>
    <p:sldId id="269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5" autoAdjust="0"/>
  </p:normalViewPr>
  <p:slideViewPr>
    <p:cSldViewPr snapToGrid="0" snapToObjects="1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00" d="100"/>
          <a:sy n="100" d="100"/>
        </p:scale>
        <p:origin x="2592" y="-84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2"/>
          <c:order val="0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D1-7547-9B72-D0ABA394A9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D1-7547-9B72-D0ABA394A9E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1-7547-9B72-D0ABA394A9E3}"/>
              </c:ext>
            </c:extLst>
          </c:dPt>
          <c:cat>
            <c:strRef>
              <c:f>Sheet1!$A$2:$A$4</c:f>
              <c:strCache>
                <c:ptCount val="3"/>
                <c:pt idx="0">
                  <c:v>Friday</c:v>
                </c:pt>
                <c:pt idx="1">
                  <c:v>Saturday</c:v>
                </c:pt>
                <c:pt idx="2">
                  <c:v>Sunday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BB-184C-80D0-8E85B43F0F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 err="1" smtClean="0">
              <a:latin typeface="Calibri" panose="020F0502020204030204" pitchFamily="34" charset="0"/>
              <a:cs typeface="Calibri" panose="020F0502020204030204" pitchFamily="34" charset="0"/>
            </a:rPr>
            <a:t>InTRODUÇÃO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7D34C7-9466-4514-BF51-7396C17436B5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 err="1" smtClean="0">
              <a:latin typeface="Calibri" panose="020F0502020204030204" pitchFamily="34" charset="0"/>
              <a:cs typeface="Calibri" panose="020F0502020204030204" pitchFamily="34" charset="0"/>
            </a:rPr>
            <a:t>OPERAÇõES</a:t>
          </a:r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 CRUD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185869-F0D4-43E2-B08A-2F3E83EE98F3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 err="1" smtClean="0">
              <a:latin typeface="Calibri" panose="020F0502020204030204" pitchFamily="34" charset="0"/>
              <a:cs typeface="Calibri" panose="020F0502020204030204" pitchFamily="34" charset="0"/>
            </a:rPr>
            <a:t>ORQUESTRAçÃO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Ang="8100000" custLinFactNeighborY="-8586"/>
      <dgm:spPr>
        <a:prstGeom prst="teardrop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Y="-22919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Ang="8100000" custLinFactNeighborY="-8586"/>
      <dgm:spPr>
        <a:prstGeom prst="teardrop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 custLinFactNeighborX="-2010" custLinFactNeighborY="-94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Ang="8100000" custLinFactNeighborY="-8586"/>
      <dgm:spPr>
        <a:prstGeom prst="teardrop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LinFactNeighborX="-2106" custLinFactNeighborY="-7129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mp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F8CC9585-55E8-40A4-A809-29E25A9015CC}" type="presOf" srcId="{7B62DEA7-9DCD-4B2E-9DC5-BE121C266AFD}" destId="{87B1B46A-CA1D-4445-8579-F40C78A1880B}" srcOrd="0" destOrd="0" presId="urn:microsoft.com/office/officeart/2018/5/layout/IconCircleLabelList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12C7ECAA-870C-4BC5-B94F-86BC6BF51248}" type="presOf" srcId="{4D7D34C7-9466-4514-BF51-7396C17436B5}" destId="{529F61D3-444E-4541-AC4F-326FDA9BEAF3}" srcOrd="0" destOrd="0" presId="urn:microsoft.com/office/officeart/2018/5/layout/IconCircleLabelList"/>
    <dgm:cxn modelId="{A156FDB9-1268-44F0-AF36-D78B64A92BFB}" type="presOf" srcId="{41CDB9B8-E81E-41E7-AE89-8F6EDFC88D92}" destId="{7600CD1A-2D28-4054-8809-838E618A0595}" srcOrd="0" destOrd="0" presId="urn:microsoft.com/office/officeart/2018/5/layout/IconCircleLabelList"/>
    <dgm:cxn modelId="{F7DB8392-31E3-477A-A254-EC2D4671CF89}" type="presOf" srcId="{8E185869-F0D4-43E2-B08A-2F3E83EE98F3}" destId="{3360347C-5C69-4C15-9A6A-3E9A9E20C3DA}" srcOrd="0" destOrd="0" presId="urn:microsoft.com/office/officeart/2018/5/layout/IconCircleLabel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43AF2DBA-4DDB-4A8A-8186-9FFE6DD0B5CB}" type="presParOf" srcId="{87B1B46A-CA1D-4445-8579-F40C78A1880B}" destId="{B78F77A9-D452-4F3F-ADF1-08124CDCB940}" srcOrd="0" destOrd="0" presId="urn:microsoft.com/office/officeart/2018/5/layout/IconCircleLabelList"/>
    <dgm:cxn modelId="{1AD31892-667A-493E-8809-A2C4F09B3F86}" type="presParOf" srcId="{B78F77A9-D452-4F3F-ADF1-08124CDCB940}" destId="{223CEBFB-B6C0-4518-9E76-B1250D3AEE20}" srcOrd="0" destOrd="0" presId="urn:microsoft.com/office/officeart/2018/5/layout/IconCircleLabelList"/>
    <dgm:cxn modelId="{71A91791-112A-4BF8-BB7F-AACC90BDEFE6}" type="presParOf" srcId="{B78F77A9-D452-4F3F-ADF1-08124CDCB940}" destId="{CEC3BB2D-F9F1-4489-93C4-A156AC3849E7}" srcOrd="1" destOrd="0" presId="urn:microsoft.com/office/officeart/2018/5/layout/IconCircleLabelList"/>
    <dgm:cxn modelId="{30FCF27E-9045-40F3-B697-8174D7A7BD5C}" type="presParOf" srcId="{B78F77A9-D452-4F3F-ADF1-08124CDCB940}" destId="{99D442A7-5D31-4CD1-A931-5F3D628718C8}" srcOrd="2" destOrd="0" presId="urn:microsoft.com/office/officeart/2018/5/layout/IconCircleLabelList"/>
    <dgm:cxn modelId="{3E1C49A9-1B11-4AD7-8CC2-2D9A75C848A1}" type="presParOf" srcId="{B78F77A9-D452-4F3F-ADF1-08124CDCB940}" destId="{7600CD1A-2D28-4054-8809-838E618A0595}" srcOrd="3" destOrd="0" presId="urn:microsoft.com/office/officeart/2018/5/layout/IconCircleLabelList"/>
    <dgm:cxn modelId="{D7FE0241-E462-4584-B272-1FC20419D8D5}" type="presParOf" srcId="{87B1B46A-CA1D-4445-8579-F40C78A1880B}" destId="{9D599636-89FD-41B5-970D-9F8617BA295C}" srcOrd="1" destOrd="0" presId="urn:microsoft.com/office/officeart/2018/5/layout/IconCircleLabelList"/>
    <dgm:cxn modelId="{CC2EF600-966E-4326-BBDA-7ED21DFE01EC}" type="presParOf" srcId="{87B1B46A-CA1D-4445-8579-F40C78A1880B}" destId="{E765D845-767A-46E9-BD73-B0B0E82FE9B0}" srcOrd="2" destOrd="0" presId="urn:microsoft.com/office/officeart/2018/5/layout/IconCircleLabelList"/>
    <dgm:cxn modelId="{2DB52372-902A-45C4-BAC3-93F60F12DCCE}" type="presParOf" srcId="{E765D845-767A-46E9-BD73-B0B0E82FE9B0}" destId="{F82A6E7C-4234-4816-9EB8-ED399009E25C}" srcOrd="0" destOrd="0" presId="urn:microsoft.com/office/officeart/2018/5/layout/IconCircleLabelList"/>
    <dgm:cxn modelId="{2DEA8D59-F7F8-47F9-83C8-D63B560B4B73}" type="presParOf" srcId="{E765D845-767A-46E9-BD73-B0B0E82FE9B0}" destId="{8BA5F9BB-3E28-4026-A392-7F4C0A3085E2}" srcOrd="1" destOrd="0" presId="urn:microsoft.com/office/officeart/2018/5/layout/IconCircleLabelList"/>
    <dgm:cxn modelId="{DDE28675-8F30-42EA-A376-5D42C60D8F44}" type="presParOf" srcId="{E765D845-767A-46E9-BD73-B0B0E82FE9B0}" destId="{DC8182C7-C8E0-4DAE-B344-FE508B06E860}" srcOrd="2" destOrd="0" presId="urn:microsoft.com/office/officeart/2018/5/layout/IconCircleLabelList"/>
    <dgm:cxn modelId="{00206667-C36F-4287-8D1F-E8676B86238A}" type="presParOf" srcId="{E765D845-767A-46E9-BD73-B0B0E82FE9B0}" destId="{529F61D3-444E-4541-AC4F-326FDA9BEAF3}" srcOrd="3" destOrd="0" presId="urn:microsoft.com/office/officeart/2018/5/layout/IconCircleLabelList"/>
    <dgm:cxn modelId="{D7ACB6EB-3E04-42C6-9DA9-35A737AC1D45}" type="presParOf" srcId="{87B1B46A-CA1D-4445-8579-F40C78A1880B}" destId="{A999AABC-CAD9-4E1C-B78B-2BECA8D43C27}" srcOrd="3" destOrd="0" presId="urn:microsoft.com/office/officeart/2018/5/layout/IconCircleLabelList"/>
    <dgm:cxn modelId="{842E3EF3-01DF-45A7-9922-BF124F6E2EF8}" type="presParOf" srcId="{87B1B46A-CA1D-4445-8579-F40C78A1880B}" destId="{DB99A9BB-B1B8-433F-A4FA-6F31B826EE48}" srcOrd="4" destOrd="0" presId="urn:microsoft.com/office/officeart/2018/5/layout/IconCircleLabelList"/>
    <dgm:cxn modelId="{542A1015-BE7D-43DA-B859-6EFF6D98A4B6}" type="presParOf" srcId="{DB99A9BB-B1B8-433F-A4FA-6F31B826EE48}" destId="{CA848760-99D5-488A-AFB3-9EA6BD946B87}" srcOrd="0" destOrd="0" presId="urn:microsoft.com/office/officeart/2018/5/layout/IconCircleLabelList"/>
    <dgm:cxn modelId="{2F6AA294-D666-4B10-9755-A3E5BC73EDA2}" type="presParOf" srcId="{DB99A9BB-B1B8-433F-A4FA-6F31B826EE48}" destId="{FD5546ED-1D49-469E-BE29-17C87FAFD7C8}" srcOrd="1" destOrd="0" presId="urn:microsoft.com/office/officeart/2018/5/layout/IconCircleLabelList"/>
    <dgm:cxn modelId="{F285DB80-D840-4A69-BAFD-E8CFA8E89E53}" type="presParOf" srcId="{DB99A9BB-B1B8-433F-A4FA-6F31B826EE48}" destId="{408A0B1B-BC17-40DB-A76F-65541C3B4325}" srcOrd="2" destOrd="0" presId="urn:microsoft.com/office/officeart/2018/5/layout/IconCircleLabelList"/>
    <dgm:cxn modelId="{60339241-C34B-4EC1-96C2-B6689E868C9C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LinedList" loCatId="cycle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r>
            <a:rPr lang="en-US" b="0" dirty="0"/>
            <a:t>Food 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700"/>
        </a:p>
      </dgm:t>
    </dgm:pt>
    <dgm:pt modelId="{808B76D0-8EC7-469A-93AC-7A6017188A9D}" type="sibTrans" cxnId="{C5E94186-9CB6-4C42-92B3-C546CC53A7B9}">
      <dgm:prSet phldrT="1"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 anchor="ctr"/>
        <a:lstStyle/>
        <a:p>
          <a:r>
            <a:rPr lang="en-US" dirty="0"/>
            <a:t>Gifts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700"/>
        </a:p>
      </dgm:t>
    </dgm:pt>
    <dgm:pt modelId="{FEF1E80E-8A9E-4B0A-817C-2A4CFDCF3FB2}" type="sibTrans" cxnId="{0F866C41-EB5F-47BD-A2CD-A58671F15B67}">
      <dgm:prSet phldrT="2"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 anchor="ctr"/>
        <a:lstStyle/>
        <a:p>
          <a:r>
            <a:rPr lang="en-US" dirty="0"/>
            <a:t>Decorations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700"/>
        </a:p>
      </dgm:t>
    </dgm:pt>
    <dgm:pt modelId="{BFE0749E-E343-4A6F-BD09-2810EE6B4BD7}" type="sibTrans" cxnId="{4B40C8DC-6B57-4F5B-8440-7241C649700B}">
      <dgm:prSet phldrT="3"/>
      <dgm:spPr/>
      <dgm:t>
        <a:bodyPr/>
        <a:lstStyle/>
        <a:p>
          <a:endParaRPr lang="en-US"/>
        </a:p>
      </dgm:t>
    </dgm:pt>
    <dgm:pt modelId="{05CB8F5C-D395-AD40-BBD9-53369BE84640}" type="pres">
      <dgm:prSet presAssocID="{D4503D04-C97E-4622-AE07-D0307CB3B4C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5F5B303-C42A-0F46-B1B4-9FC2C90E8F5B}" type="pres">
      <dgm:prSet presAssocID="{AAC263CB-8256-4B03-92FE-1622698FB3E9}" presName="thickLine" presStyleLbl="alignNode1" presStyleIdx="0" presStyleCnt="3"/>
      <dgm:spPr/>
    </dgm:pt>
    <dgm:pt modelId="{8991E26A-5377-6C4C-8ACE-EF7A7F0A5D91}" type="pres">
      <dgm:prSet presAssocID="{AAC263CB-8256-4B03-92FE-1622698FB3E9}" presName="horz1" presStyleCnt="0"/>
      <dgm:spPr/>
    </dgm:pt>
    <dgm:pt modelId="{ADE9C513-F9D6-7C40-9628-67B2B6D9AAB3}" type="pres">
      <dgm:prSet presAssocID="{AAC263CB-8256-4B03-92FE-1622698FB3E9}" presName="tx1" presStyleLbl="revTx" presStyleIdx="0" presStyleCnt="3"/>
      <dgm:spPr/>
      <dgm:t>
        <a:bodyPr/>
        <a:lstStyle/>
        <a:p>
          <a:endParaRPr lang="en-US"/>
        </a:p>
      </dgm:t>
    </dgm:pt>
    <dgm:pt modelId="{5EBEDC1B-DA6E-E346-9EA8-82F9E7C92E5D}" type="pres">
      <dgm:prSet presAssocID="{AAC263CB-8256-4B03-92FE-1622698FB3E9}" presName="vert1" presStyleCnt="0"/>
      <dgm:spPr/>
    </dgm:pt>
    <dgm:pt modelId="{B6682269-A845-6E41-9BE5-F15128675201}" type="pres">
      <dgm:prSet presAssocID="{4E8D2E69-0173-4BD3-B96A-7A9C5DD12B47}" presName="thickLine" presStyleLbl="alignNode1" presStyleIdx="1" presStyleCnt="3"/>
      <dgm:spPr/>
    </dgm:pt>
    <dgm:pt modelId="{B6250893-DD69-9641-83FE-37FE4BA6A95F}" type="pres">
      <dgm:prSet presAssocID="{4E8D2E69-0173-4BD3-B96A-7A9C5DD12B47}" presName="horz1" presStyleCnt="0"/>
      <dgm:spPr/>
    </dgm:pt>
    <dgm:pt modelId="{C98F729D-14CA-1448-A52F-24A02E051745}" type="pres">
      <dgm:prSet presAssocID="{4E8D2E69-0173-4BD3-B96A-7A9C5DD12B47}" presName="tx1" presStyleLbl="revTx" presStyleIdx="1" presStyleCnt="3"/>
      <dgm:spPr/>
      <dgm:t>
        <a:bodyPr/>
        <a:lstStyle/>
        <a:p>
          <a:endParaRPr lang="en-US"/>
        </a:p>
      </dgm:t>
    </dgm:pt>
    <dgm:pt modelId="{A5761775-219E-F647-B0FE-73507CBA0C1C}" type="pres">
      <dgm:prSet presAssocID="{4E8D2E69-0173-4BD3-B96A-7A9C5DD12B47}" presName="vert1" presStyleCnt="0"/>
      <dgm:spPr/>
    </dgm:pt>
    <dgm:pt modelId="{D1894A20-DB91-634C-8782-9C8A13103FF6}" type="pres">
      <dgm:prSet presAssocID="{93A6A030-ABAB-4EFA-B539-0FDB3E07C1EF}" presName="thickLine" presStyleLbl="alignNode1" presStyleIdx="2" presStyleCnt="3"/>
      <dgm:spPr/>
    </dgm:pt>
    <dgm:pt modelId="{853F3E66-3B0E-C841-98D5-6802A7A2E4A8}" type="pres">
      <dgm:prSet presAssocID="{93A6A030-ABAB-4EFA-B539-0FDB3E07C1EF}" presName="horz1" presStyleCnt="0"/>
      <dgm:spPr/>
    </dgm:pt>
    <dgm:pt modelId="{B705F7BA-757C-6549-9C73-2326015D6723}" type="pres">
      <dgm:prSet presAssocID="{93A6A030-ABAB-4EFA-B539-0FDB3E07C1EF}" presName="tx1" presStyleLbl="revTx" presStyleIdx="2" presStyleCnt="3"/>
      <dgm:spPr/>
      <dgm:t>
        <a:bodyPr/>
        <a:lstStyle/>
        <a:p>
          <a:endParaRPr lang="en-US"/>
        </a:p>
      </dgm:t>
    </dgm:pt>
    <dgm:pt modelId="{9AF48A18-E74E-3E43-BCF5-5CD009AF2410}" type="pres">
      <dgm:prSet presAssocID="{93A6A030-ABAB-4EFA-B539-0FDB3E07C1EF}" presName="vert1" presStyleCnt="0"/>
      <dgm:spPr/>
    </dgm:pt>
  </dgm:ptLst>
  <dgm:cxnLst>
    <dgm:cxn modelId="{6B5095C9-0410-4AA3-B27B-9F5461D584A9}" type="presOf" srcId="{AAC263CB-8256-4B03-92FE-1622698FB3E9}" destId="{ADE9C513-F9D6-7C40-9628-67B2B6D9AAB3}" srcOrd="0" destOrd="0" presId="urn:microsoft.com/office/officeart/2008/layout/Line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5DCD85D4-C9AC-4FF9-8CF7-75A1DB339DF0}" type="presOf" srcId="{4E8D2E69-0173-4BD3-B96A-7A9C5DD12B47}" destId="{C98F729D-14CA-1448-A52F-24A02E051745}" srcOrd="0" destOrd="0" presId="urn:microsoft.com/office/officeart/2008/layout/LinedList"/>
    <dgm:cxn modelId="{1C480D9B-BFFF-487A-A296-1909F8771784}" type="presOf" srcId="{93A6A030-ABAB-4EFA-B539-0FDB3E07C1EF}" destId="{B705F7BA-757C-6549-9C73-2326015D6723}" srcOrd="0" destOrd="0" presId="urn:microsoft.com/office/officeart/2008/layout/Line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961F658-1A01-419D-8829-C19CF33B683E}" type="presOf" srcId="{D4503D04-C97E-4622-AE07-D0307CB3B4CA}" destId="{05CB8F5C-D395-AD40-BBD9-53369BE84640}" srcOrd="0" destOrd="0" presId="urn:microsoft.com/office/officeart/2008/layout/LinedList"/>
    <dgm:cxn modelId="{305B609F-F4D4-467A-8D6C-0CE8327B5064}" type="presParOf" srcId="{05CB8F5C-D395-AD40-BBD9-53369BE84640}" destId="{15F5B303-C42A-0F46-B1B4-9FC2C90E8F5B}" srcOrd="0" destOrd="0" presId="urn:microsoft.com/office/officeart/2008/layout/LinedList"/>
    <dgm:cxn modelId="{1FF3B57A-B3B2-47B4-BF99-6BF3AE14355A}" type="presParOf" srcId="{05CB8F5C-D395-AD40-BBD9-53369BE84640}" destId="{8991E26A-5377-6C4C-8ACE-EF7A7F0A5D91}" srcOrd="1" destOrd="0" presId="urn:microsoft.com/office/officeart/2008/layout/LinedList"/>
    <dgm:cxn modelId="{CD6252FF-5568-41D9-9B28-4FA46E8379E2}" type="presParOf" srcId="{8991E26A-5377-6C4C-8ACE-EF7A7F0A5D91}" destId="{ADE9C513-F9D6-7C40-9628-67B2B6D9AAB3}" srcOrd="0" destOrd="0" presId="urn:microsoft.com/office/officeart/2008/layout/LinedList"/>
    <dgm:cxn modelId="{0C3480C7-7EF3-4C7D-9287-C263F3299DD2}" type="presParOf" srcId="{8991E26A-5377-6C4C-8ACE-EF7A7F0A5D91}" destId="{5EBEDC1B-DA6E-E346-9EA8-82F9E7C92E5D}" srcOrd="1" destOrd="0" presId="urn:microsoft.com/office/officeart/2008/layout/LinedList"/>
    <dgm:cxn modelId="{3F16D9FD-91FC-4C5A-990C-0E6B40BC39BE}" type="presParOf" srcId="{05CB8F5C-D395-AD40-BBD9-53369BE84640}" destId="{B6682269-A845-6E41-9BE5-F15128675201}" srcOrd="2" destOrd="0" presId="urn:microsoft.com/office/officeart/2008/layout/LinedList"/>
    <dgm:cxn modelId="{93551DAF-37A9-4B0F-88D7-C532A565C645}" type="presParOf" srcId="{05CB8F5C-D395-AD40-BBD9-53369BE84640}" destId="{B6250893-DD69-9641-83FE-37FE4BA6A95F}" srcOrd="3" destOrd="0" presId="urn:microsoft.com/office/officeart/2008/layout/LinedList"/>
    <dgm:cxn modelId="{43B49782-15C2-457E-B349-A76A5BAAE1D0}" type="presParOf" srcId="{B6250893-DD69-9641-83FE-37FE4BA6A95F}" destId="{C98F729D-14CA-1448-A52F-24A02E051745}" srcOrd="0" destOrd="0" presId="urn:microsoft.com/office/officeart/2008/layout/LinedList"/>
    <dgm:cxn modelId="{13E09BE0-0395-431C-8941-FB9DA6C3A9C0}" type="presParOf" srcId="{B6250893-DD69-9641-83FE-37FE4BA6A95F}" destId="{A5761775-219E-F647-B0FE-73507CBA0C1C}" srcOrd="1" destOrd="0" presId="urn:microsoft.com/office/officeart/2008/layout/LinedList"/>
    <dgm:cxn modelId="{7C47D258-CADF-4379-ACB0-53035ABF9896}" type="presParOf" srcId="{05CB8F5C-D395-AD40-BBD9-53369BE84640}" destId="{D1894A20-DB91-634C-8782-9C8A13103FF6}" srcOrd="4" destOrd="0" presId="urn:microsoft.com/office/officeart/2008/layout/LinedList"/>
    <dgm:cxn modelId="{52191ABC-F4E2-49BC-8DF8-7052F5A8B576}" type="presParOf" srcId="{05CB8F5C-D395-AD40-BBD9-53369BE84640}" destId="{853F3E66-3B0E-C841-98D5-6802A7A2E4A8}" srcOrd="5" destOrd="0" presId="urn:microsoft.com/office/officeart/2008/layout/LinedList"/>
    <dgm:cxn modelId="{380DD7A1-93C9-4F55-AC16-9C70BD97C3A4}" type="presParOf" srcId="{853F3E66-3B0E-C841-98D5-6802A7A2E4A8}" destId="{B705F7BA-757C-6549-9C73-2326015D6723}" srcOrd="0" destOrd="0" presId="urn:microsoft.com/office/officeart/2008/layout/LinedList"/>
    <dgm:cxn modelId="{C1A29389-0FA5-45C7-9310-044A512177EB}" type="presParOf" srcId="{853F3E66-3B0E-C841-98D5-6802A7A2E4A8}" destId="{9AF48A18-E74E-3E43-BCF5-5CD009AF2410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 rot="8100000">
          <a:off x="544950" y="333159"/>
          <a:ext cx="1612687" cy="1612687"/>
        </a:xfrm>
        <a:prstGeom prst="teardrop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888637" y="603240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29418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70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InTRODUÇÃO</a:t>
          </a:r>
          <a:endParaRPr lang="en-US" sz="2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9418" y="2586625"/>
        <a:ext cx="2643750" cy="720000"/>
      </dsp:txXfrm>
    </dsp:sp>
    <dsp:sp modelId="{F82A6E7C-4234-4816-9EB8-ED399009E25C}">
      <dsp:nvSpPr>
        <dsp:cNvPr id="0" name=""/>
        <dsp:cNvSpPr/>
      </dsp:nvSpPr>
      <dsp:spPr>
        <a:xfrm rot="8100000">
          <a:off x="3651356" y="333159"/>
          <a:ext cx="1612687" cy="1612687"/>
        </a:xfrm>
        <a:prstGeom prst="teardrop">
          <a:avLst/>
        </a:prstGeom>
        <a:solidFill>
          <a:schemeClr val="accent5">
            <a:hueOff val="2019641"/>
            <a:satOff val="6027"/>
            <a:lumOff val="78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3976444" y="727611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3135825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70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OPERAÇõES</a:t>
          </a:r>
          <a:r>
            <a:rPr lang="en-US" sz="27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 CRUD</a:t>
          </a:r>
          <a:endParaRPr lang="en-US" sz="2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135825" y="2586625"/>
        <a:ext cx="2643750" cy="720000"/>
      </dsp:txXfrm>
    </dsp:sp>
    <dsp:sp modelId="{CA848760-99D5-488A-AFB3-9EA6BD946B87}">
      <dsp:nvSpPr>
        <dsp:cNvPr id="0" name=""/>
        <dsp:cNvSpPr/>
      </dsp:nvSpPr>
      <dsp:spPr>
        <a:xfrm rot="8100000">
          <a:off x="6757762" y="333159"/>
          <a:ext cx="1612687" cy="1612687"/>
        </a:xfrm>
        <a:prstGeom prst="teardrop">
          <a:avLst/>
        </a:prstGeom>
        <a:solidFill>
          <a:schemeClr val="accent5">
            <a:hueOff val="4039281"/>
            <a:satOff val="12053"/>
            <a:lumOff val="1568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7081962" y="749346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6242231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700" kern="1200" dirty="0" err="1" smtClean="0">
              <a:latin typeface="Calibri" panose="020F0502020204030204" pitchFamily="34" charset="0"/>
              <a:cs typeface="Calibri" panose="020F0502020204030204" pitchFamily="34" charset="0"/>
            </a:rPr>
            <a:t>ORQUESTRAçÃO</a:t>
          </a:r>
          <a:endParaRPr lang="en-US" sz="2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242231" y="2586625"/>
        <a:ext cx="26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5B303-C42A-0F46-B1B4-9FC2C90E8F5B}">
      <dsp:nvSpPr>
        <dsp:cNvPr id="0" name=""/>
        <dsp:cNvSpPr/>
      </dsp:nvSpPr>
      <dsp:spPr>
        <a:xfrm>
          <a:off x="0" y="1844"/>
          <a:ext cx="48332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E9C513-F9D6-7C40-9628-67B2B6D9AAB3}">
      <dsp:nvSpPr>
        <dsp:cNvPr id="0" name=""/>
        <dsp:cNvSpPr/>
      </dsp:nvSpPr>
      <dsp:spPr>
        <a:xfrm>
          <a:off x="0" y="1844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0" kern="1200" dirty="0"/>
            <a:t>Food </a:t>
          </a:r>
        </a:p>
      </dsp:txBody>
      <dsp:txXfrm>
        <a:off x="0" y="1844"/>
        <a:ext cx="4833256" cy="1258186"/>
      </dsp:txXfrm>
    </dsp:sp>
    <dsp:sp modelId="{B6682269-A845-6E41-9BE5-F15128675201}">
      <dsp:nvSpPr>
        <dsp:cNvPr id="0" name=""/>
        <dsp:cNvSpPr/>
      </dsp:nvSpPr>
      <dsp:spPr>
        <a:xfrm>
          <a:off x="0" y="1260031"/>
          <a:ext cx="4833256" cy="0"/>
        </a:xfrm>
        <a:prstGeom prst="line">
          <a:avLst/>
        </a:prstGeom>
        <a:solidFill>
          <a:schemeClr val="accent2">
            <a:hueOff val="-3825240"/>
            <a:satOff val="-5640"/>
            <a:lumOff val="-392"/>
            <a:alphaOff val="0"/>
          </a:schemeClr>
        </a:solidFill>
        <a:ln w="9525" cap="rnd" cmpd="sng" algn="ctr">
          <a:solidFill>
            <a:schemeClr val="accent2">
              <a:hueOff val="-3825240"/>
              <a:satOff val="-5640"/>
              <a:lumOff val="-3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98F729D-14CA-1448-A52F-24A02E051745}">
      <dsp:nvSpPr>
        <dsp:cNvPr id="0" name=""/>
        <dsp:cNvSpPr/>
      </dsp:nvSpPr>
      <dsp:spPr>
        <a:xfrm>
          <a:off x="0" y="1260031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/>
            <a:t>Gifts</a:t>
          </a:r>
        </a:p>
      </dsp:txBody>
      <dsp:txXfrm>
        <a:off x="0" y="1260031"/>
        <a:ext cx="4833256" cy="1258186"/>
      </dsp:txXfrm>
    </dsp:sp>
    <dsp:sp modelId="{D1894A20-DB91-634C-8782-9C8A13103FF6}">
      <dsp:nvSpPr>
        <dsp:cNvPr id="0" name=""/>
        <dsp:cNvSpPr/>
      </dsp:nvSpPr>
      <dsp:spPr>
        <a:xfrm>
          <a:off x="0" y="2518218"/>
          <a:ext cx="4833256" cy="0"/>
        </a:xfrm>
        <a:prstGeom prst="line">
          <a:avLst/>
        </a:prstGeom>
        <a:solidFill>
          <a:schemeClr val="accent2">
            <a:hueOff val="-7650481"/>
            <a:satOff val="-11280"/>
            <a:lumOff val="-785"/>
            <a:alphaOff val="0"/>
          </a:schemeClr>
        </a:solidFill>
        <a:ln w="9525" cap="rnd" cmpd="sng" algn="ctr">
          <a:solidFill>
            <a:schemeClr val="accent2">
              <a:hueOff val="-7650481"/>
              <a:satOff val="-11280"/>
              <a:lumOff val="-78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705F7BA-757C-6549-9C73-2326015D6723}">
      <dsp:nvSpPr>
        <dsp:cNvPr id="0" name=""/>
        <dsp:cNvSpPr/>
      </dsp:nvSpPr>
      <dsp:spPr>
        <a:xfrm>
          <a:off x="0" y="2518218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/>
            <a:t>Decorations</a:t>
          </a:r>
        </a:p>
      </dsp:txBody>
      <dsp:txXfrm>
        <a:off x="0" y="2518218"/>
        <a:ext cx="4833256" cy="1258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73E014-A6AA-472C-8E12-1D9B2DEC57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AA60B8-51CB-4CEB-8F1F-B3D7B7F00C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2B26F-7429-404A-9C5E-0E429E02A42E}" type="datetimeFigureOut">
              <a:rPr lang="en-US" smtClean="0"/>
              <a:t>03-Jul-19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84C44-A5E4-4BDA-B29B-03462F0688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CB09A-41E4-4E88-82E6-007D826251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AED79-B44F-46F7-9A9D-EC94587FA3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231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A0E3A-0C98-4EA0-AAC9-F2996360A904}" type="datetimeFigureOut">
              <a:rPr lang="en-US" smtClean="0"/>
              <a:t>03-Jul-19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AE1FE-786B-4B83-86A4-F53D629261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9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50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08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175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81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08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2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40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42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66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6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51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339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107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03-Jul-19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03-Jul-19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03-Jul-19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03-Jul-19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03-Jul-19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6.jp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8.jpg"/><Relationship Id="rId10" Type="http://schemas.microsoft.com/office/2007/relationships/diagramDrawing" Target="../diagrams/drawing2.xml"/><Relationship Id="rId4" Type="http://schemas.openxmlformats.org/officeDocument/2006/relationships/image" Target="../media/image7.jpg"/><Relationship Id="rId9" Type="http://schemas.openxmlformats.org/officeDocument/2006/relationships/diagramColors" Target="../diagrams/colors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mongodb.com/python/curren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yMongo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05262DB-6398-4AF9-96A3-041CFB11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Introdução a </a:t>
            </a:r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PyMongo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. Uma libraria para gestão da </a:t>
            </a:r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MongoDB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Database e Collections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418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Date for Party</a:t>
            </a:r>
          </a:p>
        </p:txBody>
      </p:sp>
      <p:graphicFrame>
        <p:nvGraphicFramePr>
          <p:cNvPr id="6" name="Content Placeholder 5" descr="chart graphic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166618"/>
              </p:ext>
            </p:extLst>
          </p:nvPr>
        </p:nvGraphicFramePr>
        <p:xfrm>
          <a:off x="3244931" y="1672683"/>
          <a:ext cx="7599960" cy="4784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61309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s">
            <a:extLst>
              <a:ext uri="{FF2B5EF4-FFF2-40B4-BE49-F238E27FC236}">
                <a16:creationId xmlns:a16="http://schemas.microsoft.com/office/drawing/2014/main" id="{BCA9472B-BE73-494A-9A61-CF6F6D4EF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4" b="-1356"/>
          <a:stretch/>
        </p:blipFill>
        <p:spPr>
          <a:xfrm>
            <a:off x="8523931" y="4639896"/>
            <a:ext cx="3668069" cy="2254042"/>
          </a:xfrm>
          <a:prstGeom prst="rect">
            <a:avLst/>
          </a:prstGeom>
        </p:spPr>
      </p:pic>
      <p:pic>
        <p:nvPicPr>
          <p:cNvPr id="8" name="Picture 7" descr="gift">
            <a:extLst>
              <a:ext uri="{FF2B5EF4-FFF2-40B4-BE49-F238E27FC236}">
                <a16:creationId xmlns:a16="http://schemas.microsoft.com/office/drawing/2014/main" id="{0CE71C86-5256-F346-852E-D64FDD48D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726"/>
          <a:stretch/>
        </p:blipFill>
        <p:spPr>
          <a:xfrm>
            <a:off x="8523929" y="2272021"/>
            <a:ext cx="3668071" cy="2358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27FA4-E917-1A4B-90B7-6F7401ABD9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106" b="16016"/>
          <a:stretch/>
        </p:blipFill>
        <p:spPr>
          <a:xfrm>
            <a:off x="8523927" y="8803"/>
            <a:ext cx="3668072" cy="2263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Party Committees</a:t>
            </a:r>
          </a:p>
        </p:txBody>
      </p:sp>
      <p:graphicFrame>
        <p:nvGraphicFramePr>
          <p:cNvPr id="5" name="Content Placeholder 2" descr="Icon List SmartArt graphic">
            <a:extLst>
              <a:ext uri="{FF2B5EF4-FFF2-40B4-BE49-F238E27FC236}">
                <a16:creationId xmlns:a16="http://schemas.microsoft.com/office/drawing/2014/main" id="{7201ED44-E43F-0F4D-9EE4-135AC6924F3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667953"/>
              </p:ext>
            </p:extLst>
          </p:nvPr>
        </p:nvGraphicFramePr>
        <p:xfrm>
          <a:off x="2724539" y="2133600"/>
          <a:ext cx="4833257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96850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24" y="9235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 smtClean="0"/>
              <a:t>Obrigado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75439-C766-134A-A0D0-BE002D8B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 smtClean="0"/>
              <a:t>edgar.basto@my.istec.pt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373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Plano de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formação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62" name="Content Placeholder 2" descr="Icon SmartArt Graphic">
            <a:extLst>
              <a:ext uri="{FF2B5EF4-FFF2-40B4-BE49-F238E27FC236}">
                <a16:creationId xmlns:a16="http://schemas.microsoft.com/office/drawing/2014/main" id="{4F2B137F-C2B7-49C4-9A78-29FD71A00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4998063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421" y="676491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Instalação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PyMongo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3525" y="2726925"/>
            <a:ext cx="6760625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pip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pymongo</a:t>
            </a:r>
            <a:endParaRPr lang="en-US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6655" y="3869203"/>
            <a:ext cx="759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Em caso de necessidade de atualização do </a:t>
            </a:r>
            <a:r>
              <a:rPr lang="pt-PT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pip</a:t>
            </a:r>
            <a:r>
              <a:rPr lang="pt-PT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0721" y="4290399"/>
            <a:ext cx="6760625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sv-SE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sv-SE" spc="100" dirty="0">
                <a:latin typeface="Calibri" panose="020F0502020204030204" pitchFamily="34" charset="0"/>
                <a:cs typeface="Calibri" panose="020F0502020204030204" pitchFamily="34" charset="0"/>
              </a:rPr>
              <a:t> -m pip </a:t>
            </a:r>
            <a:r>
              <a:rPr lang="sv-SE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sv-SE" spc="100" dirty="0">
                <a:latin typeface="Calibri" panose="020F0502020204030204" pitchFamily="34" charset="0"/>
                <a:cs typeface="Calibri" panose="020F0502020204030204" pitchFamily="34" charset="0"/>
              </a:rPr>
              <a:t> –</a:t>
            </a:r>
            <a:r>
              <a:rPr lang="sv-SE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upgrade</a:t>
            </a:r>
            <a:r>
              <a:rPr lang="sv-SE" spc="100" dirty="0">
                <a:latin typeface="Calibri" panose="020F0502020204030204" pitchFamily="34" charset="0"/>
                <a:cs typeface="Calibri" panose="020F0502020204030204" pitchFamily="34" charset="0"/>
              </a:rPr>
              <a:t> pip</a:t>
            </a:r>
            <a:endParaRPr lang="en-US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3525" y="3390397"/>
            <a:ext cx="6760625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>
            <a:defPPr>
              <a:defRPr lang="en-US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pc="100" dirty="0"/>
              <a:t>$ python -m pip install </a:t>
            </a:r>
            <a:r>
              <a:rPr lang="en-US" spc="100" dirty="0" err="1"/>
              <a:t>pymongo</a:t>
            </a:r>
            <a:endParaRPr lang="en-US" spc="100" dirty="0"/>
          </a:p>
        </p:txBody>
      </p:sp>
      <p:sp>
        <p:nvSpPr>
          <p:cNvPr id="11" name="TextBox 10"/>
          <p:cNvSpPr txBox="1"/>
          <p:nvPr/>
        </p:nvSpPr>
        <p:spPr>
          <a:xfrm>
            <a:off x="3583525" y="302944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ou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79459" y="2104451"/>
            <a:ext cx="7598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Windows: 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CTRL+R &gt; </a:t>
            </a:r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pt-PT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Linux: 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CTRL+ALT+T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9459" y="1326342"/>
            <a:ext cx="7598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Framework que contém ferramentas para trabalhar com </a:t>
            </a:r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mongoDB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https://api.mongodb.com/python/current/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 txBox="1">
            <a:spLocks/>
          </p:cNvSpPr>
          <p:nvPr/>
        </p:nvSpPr>
        <p:spPr>
          <a:xfrm>
            <a:off x="2488422" y="475837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Instalação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Flask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83525" y="5770403"/>
            <a:ext cx="6760625" cy="92333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pip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flask</a:t>
            </a:r>
            <a:endParaRPr lang="pt-PT" spc="1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pip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bson</a:t>
            </a:r>
            <a:endParaRPr lang="pt-PT" spc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pip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install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Flask-PyMongo</a:t>
            </a:r>
            <a:endParaRPr lang="en-US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74956" y="5329876"/>
            <a:ext cx="759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Framework para desenvolvimento de aplicações web.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6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Arquitetura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64425" y="1704975"/>
            <a:ext cx="2264825" cy="3333750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endParaRPr lang="pt-PT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 APP</a:t>
            </a:r>
          </a:p>
          <a:p>
            <a:pPr algn="ctr"/>
            <a:endParaRPr lang="pt-PT" dirty="0"/>
          </a:p>
          <a:p>
            <a:pPr algn="ctr"/>
            <a:endParaRPr lang="pt-PT" dirty="0" smtClean="0"/>
          </a:p>
          <a:p>
            <a:pPr algn="ctr"/>
            <a:endParaRPr lang="pt-PT" dirty="0"/>
          </a:p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638550" y="3952875"/>
            <a:ext cx="1790699" cy="1085850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smtClean="0"/>
          </a:p>
          <a:p>
            <a:pPr algn="ctr"/>
            <a:endParaRPr lang="pt-PT" dirty="0"/>
          </a:p>
          <a:p>
            <a:pPr algn="ctr"/>
            <a:endParaRPr lang="pt-PT" dirty="0" smtClean="0"/>
          </a:p>
          <a:p>
            <a:pPr algn="ctr"/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PyMongo</a:t>
            </a: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PT" dirty="0" smtClean="0"/>
          </a:p>
          <a:p>
            <a:pPr algn="ctr"/>
            <a:endParaRPr lang="pt-PT" dirty="0"/>
          </a:p>
          <a:p>
            <a:pPr algn="ctr"/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591175" y="4400550"/>
            <a:ext cx="1381125" cy="9525"/>
          </a:xfrm>
          <a:prstGeom prst="straightConnector1">
            <a:avLst/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901255" y="4391025"/>
            <a:ext cx="1381125" cy="9525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48768" y="4225409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BSON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an 14"/>
          <p:cNvSpPr/>
          <p:nvPr/>
        </p:nvSpPr>
        <p:spPr>
          <a:xfrm>
            <a:off x="9696450" y="2886075"/>
            <a:ext cx="1533525" cy="2152650"/>
          </a:xfrm>
          <a:prstGeom prst="can">
            <a:avLst/>
          </a:prstGeom>
          <a:solidFill>
            <a:schemeClr val="bg1">
              <a:lumMod val="65000"/>
              <a:lumOff val="35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Mongod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513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Ligação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base de dados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3524" y="1960252"/>
            <a:ext cx="6760625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import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pymongo</a:t>
            </a:r>
            <a:endParaRPr lang="pt-PT" spc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pprint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import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pprint</a:t>
            </a:r>
            <a:endParaRPr lang="en-US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3522" y="1302806"/>
            <a:ext cx="6760625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endParaRPr lang="en-US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3521" y="2939967"/>
            <a:ext cx="6760625" cy="92333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pymongo.MongoClient</a:t>
            </a:r>
            <a:r>
              <a:rPr lang="en-US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('localhost', 27017)</a:t>
            </a:r>
          </a:p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dir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pprint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dir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))</a:t>
            </a:r>
            <a:endParaRPr lang="en-US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3032" y="3979817"/>
            <a:ext cx="6251117" cy="28931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[…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list_database_names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list_databases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local_threshold_ms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max_bson_size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max_idle_time_ms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max_message_size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max_pool_size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max_write_batch_size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min_pool_size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'next',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'nodes',</a:t>
            </a:r>
          </a:p>
          <a:p>
            <a:r>
              <a:rPr lang="pt-PT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…]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5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Database e Collections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83524" y="1410268"/>
            <a:ext cx="6760625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pprint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client.list_database_names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())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3521" y="2423499"/>
            <a:ext cx="6760625" cy="120032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</a:t>
            </a:r>
            <a:r>
              <a:rPr lang="pt-PT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= client.aula_01</a:t>
            </a:r>
          </a:p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pprint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dir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))</a:t>
            </a:r>
          </a:p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db.list_collection_names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en-US" spc="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3028" y="4737454"/>
            <a:ext cx="6251117" cy="203132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[…</a:t>
            </a:r>
          </a:p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delete_many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delete_one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'find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find_and_modify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find_one_and_delete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insert_many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insert_one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',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…]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93029" y="1905000"/>
            <a:ext cx="6251117" cy="307777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['</a:t>
            </a:r>
            <a:r>
              <a:rPr lang="pt-P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admin</a:t>
            </a: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', '</a:t>
            </a:r>
            <a:r>
              <a:rPr lang="pt-P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config</a:t>
            </a:r>
            <a:r>
              <a:rPr lang="pt-PT" sz="1400" dirty="0">
                <a:latin typeface="Calibri" panose="020F0502020204030204" pitchFamily="34" charset="0"/>
                <a:cs typeface="Calibri" panose="020F0502020204030204" pitchFamily="34" charset="0"/>
              </a:rPr>
              <a:t>', 'local']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3520" y="3888816"/>
            <a:ext cx="6760625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col =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db.get_collection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(‘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xpto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’)</a:t>
            </a:r>
          </a:p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pprint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dir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5543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Gestão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da Collection (insert, find, update)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3524" y="1253510"/>
            <a:ext cx="6760625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col.insert_one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(data1)</a:t>
            </a:r>
          </a:p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col.insert_many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(data2)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3519" y="2072897"/>
            <a:ext cx="6760625" cy="203132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col.find_one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col.find_one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({'localidade': '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montalegre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'})</a:t>
            </a:r>
          </a:p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col.find_one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({'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pessoas':'Ana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 Lee'})</a:t>
            </a:r>
            <a:endParaRPr lang="pt-PT" spc="1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col.find_one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({'pessoas.1': 'Ana Lee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'}</a:t>
            </a:r>
          </a:p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col.find_one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({'pessoas': {'$in': ['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Toto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']}})</a:t>
            </a:r>
          </a:p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list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col.find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({'$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':[{'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localidade':'braga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'},{'</a:t>
            </a:r>
            <a:r>
              <a:rPr lang="pt-PT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localidade':'lisboa</a:t>
            </a:r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'}]}))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3518" y="4428700"/>
            <a:ext cx="6760625" cy="2308324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collection.find_one_and_update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( </a:t>
            </a:r>
          </a:p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filter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&gt;, </a:t>
            </a:r>
          </a:p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&gt;, </a:t>
            </a:r>
          </a:p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options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&gt;)</a:t>
            </a:r>
          </a:p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en-US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col.find_one_and_update</a:t>
            </a:r>
            <a:r>
              <a:rPr lang="en-US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</a:p>
          <a:p>
            <a:r>
              <a:rPr lang="en-US" spc="1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	{</a:t>
            </a:r>
            <a:r>
              <a:rPr lang="en-US" spc="100" dirty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pessoas</a:t>
            </a:r>
            <a:r>
              <a:rPr lang="en-US" spc="100" dirty="0">
                <a:latin typeface="Calibri" panose="020F0502020204030204" pitchFamily="34" charset="0"/>
                <a:cs typeface="Calibri" panose="020F0502020204030204" pitchFamily="34" charset="0"/>
              </a:rPr>
              <a:t>': 'Ana Lee'}, </a:t>
            </a:r>
            <a:endParaRPr lang="en-US" spc="1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pc="1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	{'$</a:t>
            </a:r>
            <a:r>
              <a:rPr lang="en-US" spc="100" dirty="0">
                <a:latin typeface="Calibri" panose="020F0502020204030204" pitchFamily="34" charset="0"/>
                <a:cs typeface="Calibri" panose="020F0502020204030204" pitchFamily="34" charset="0"/>
              </a:rPr>
              <a:t>set': {'</a:t>
            </a:r>
            <a:r>
              <a:rPr lang="en-US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pessoas</a:t>
            </a:r>
            <a:r>
              <a:rPr lang="en-US" spc="100" dirty="0">
                <a:latin typeface="Calibri" panose="020F0502020204030204" pitchFamily="34" charset="0"/>
                <a:cs typeface="Calibri" panose="020F0502020204030204" pitchFamily="34" charset="0"/>
              </a:rPr>
              <a:t>.$': '</a:t>
            </a:r>
            <a:r>
              <a:rPr lang="en-US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Princesa</a:t>
            </a:r>
            <a:r>
              <a:rPr lang="en-US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'}}</a:t>
            </a:r>
          </a:p>
          <a:p>
            <a:r>
              <a:rPr lang="en-US" spc="1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	)</a:t>
            </a:r>
          </a:p>
        </p:txBody>
      </p:sp>
    </p:spTree>
    <p:extLst>
      <p:ext uri="{BB962C8B-B14F-4D97-AF65-F5344CB8AC3E}">
        <p14:creationId xmlns:p14="http://schemas.microsoft.com/office/powerpoint/2010/main" val="160542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Gestão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da Collection (operations)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3524" y="1410268"/>
            <a:ext cx="6760625" cy="64633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r>
              <a:rPr lang="en-US" spc="100" dirty="0">
                <a:latin typeface="Calibri" panose="020F0502020204030204" pitchFamily="34" charset="0"/>
                <a:cs typeface="Calibri" panose="020F0502020204030204" pitchFamily="34" charset="0"/>
              </a:rPr>
              <a:t>for post in </a:t>
            </a:r>
            <a:r>
              <a:rPr lang="en-US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col.find</a:t>
            </a:r>
            <a:r>
              <a:rPr lang="en-US" spc="100" dirty="0">
                <a:latin typeface="Calibri" panose="020F0502020204030204" pitchFamily="34" charset="0"/>
                <a:cs typeface="Calibri" panose="020F0502020204030204" pitchFamily="34" charset="0"/>
              </a:rPr>
              <a:t>():</a:t>
            </a:r>
          </a:p>
          <a:p>
            <a:r>
              <a:rPr lang="en-US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pprint</a:t>
            </a:r>
            <a:r>
              <a:rPr lang="en-US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(post</a:t>
            </a:r>
            <a:r>
              <a:rPr lang="en-US" spc="1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pt-PT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3519" y="2203532"/>
            <a:ext cx="6760625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 </a:t>
            </a:r>
            <a:endParaRPr lang="pt-PT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3518" y="3827793"/>
            <a:ext cx="6760625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&gt;&gt;&gt;</a:t>
            </a:r>
            <a:endParaRPr lang="en-US" spc="1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52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Projeto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aula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prática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92233" y="5320428"/>
            <a:ext cx="6760625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export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 FLASK_ENV=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development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endParaRPr lang="pt-PT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3519" y="5817591"/>
            <a:ext cx="6760625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5875" cap="rnd"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txBody>
          <a:bodyPr wrap="square" lIns="91440" rtlCol="0">
            <a:spAutoFit/>
          </a:bodyPr>
          <a:lstStyle/>
          <a:p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 set FLASK_ENV=</a:t>
            </a:r>
            <a:r>
              <a:rPr lang="pt-PT" spc="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development</a:t>
            </a:r>
            <a:r>
              <a:rPr lang="pt-PT" spc="1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PT" spc="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3519" y="1480457"/>
            <a:ext cx="6979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/>
              <a:t>Objetivo:</a:t>
            </a:r>
          </a:p>
          <a:p>
            <a:r>
              <a:rPr lang="pt-PT" dirty="0" smtClean="0"/>
              <a:t>Desenvolver um </a:t>
            </a:r>
            <a:r>
              <a:rPr lang="pt-PT" dirty="0" err="1" smtClean="0"/>
              <a:t>webservice</a:t>
            </a:r>
            <a:r>
              <a:rPr lang="pt-PT" dirty="0" smtClean="0"/>
              <a:t> para registar as festas da turma, recorrendo a </a:t>
            </a:r>
            <a:r>
              <a:rPr lang="pt-PT" dirty="0" err="1" smtClean="0"/>
              <a:t>python</a:t>
            </a:r>
            <a:r>
              <a:rPr lang="pt-PT" dirty="0"/>
              <a:t> </a:t>
            </a:r>
            <a:r>
              <a:rPr lang="pt-PT" dirty="0" smtClean="0"/>
              <a:t>e </a:t>
            </a:r>
            <a:r>
              <a:rPr lang="pt-PT" dirty="0" err="1" smtClean="0"/>
              <a:t>mongodb</a:t>
            </a:r>
            <a:r>
              <a:rPr lang="pt-PT" dirty="0" smtClean="0"/>
              <a:t>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82556" y="4910638"/>
            <a:ext cx="697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/>
              <a:t>Ligar o modo de </a:t>
            </a:r>
            <a:r>
              <a:rPr lang="pt-PT" b="1" dirty="0" err="1" smtClean="0"/>
              <a:t>debug</a:t>
            </a:r>
            <a:r>
              <a:rPr lang="pt-PT" b="1" dirty="0" smtClean="0"/>
              <a:t> no </a:t>
            </a:r>
            <a:r>
              <a:rPr lang="pt-PT" b="1" dirty="0" err="1" smtClean="0"/>
              <a:t>Flask</a:t>
            </a:r>
            <a:r>
              <a:rPr lang="pt-PT" b="1" dirty="0" smtClean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2250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766309_Event Plan Wisp Design_SL_V1.pptx" id="{BF5614A6-2C68-45C5-808B-A03847169876}" vid="{EF7DD8D8-94B0-4706-A3A0-4A5CFF60D7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791FE0-E525-44F5-B24B-E8E5757CF5F2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16c05727-aa75-4e4a-9b5f-8a80a1165891"/>
    <ds:schemaRef ds:uri="http://purl.org/dc/dcmitype/"/>
    <ds:schemaRef ds:uri="http://purl.org/dc/terms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6428C60-BADF-461E-ACB1-6AC412BA55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432D6E-6060-4177-BFA8-C98B20AA20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plan Wisp design</Template>
  <TotalTime>0</TotalTime>
  <Words>365</Words>
  <Application>Microsoft Office PowerPoint</Application>
  <PresentationFormat>Widescreen</PresentationFormat>
  <Paragraphs>120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Wisp</vt:lpstr>
      <vt:lpstr>PyMongo</vt:lpstr>
      <vt:lpstr>Plano de formação</vt:lpstr>
      <vt:lpstr>Instalação PyMongo</vt:lpstr>
      <vt:lpstr>Arquitetura</vt:lpstr>
      <vt:lpstr>Ligação base de dados</vt:lpstr>
      <vt:lpstr>Database e Collections</vt:lpstr>
      <vt:lpstr>Gestão da Collection (insert, find, update)</vt:lpstr>
      <vt:lpstr>Gestão da Collection (operations)</vt:lpstr>
      <vt:lpstr>Projeto – aula prática</vt:lpstr>
      <vt:lpstr>Database e Collections</vt:lpstr>
      <vt:lpstr>Best Date for Party</vt:lpstr>
      <vt:lpstr>Party Committees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2019-06-03T14:37:39Z</dcterms:created>
  <dcterms:modified xsi:type="dcterms:W3CDTF">2019-07-03T17:14:16Z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